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mp4" ContentType="video/mp4"/>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5"/>
  </p:notesMasterIdLst>
  <p:sldIdLst>
    <p:sldId id="396" r:id="rId4"/>
    <p:sldId id="422" r:id="rId6"/>
    <p:sldId id="424" r:id="rId7"/>
    <p:sldId id="399" r:id="rId8"/>
  </p:sldIdLst>
  <p:sldSz cx="12192000"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419C7"/>
    <a:srgbClr val="ED1C24"/>
    <a:srgbClr val="A64BA5"/>
    <a:srgbClr val="FCFCFC"/>
    <a:srgbClr val="565756"/>
    <a:srgbClr val="FDF2F3"/>
    <a:srgbClr val="EC6D6D"/>
    <a:srgbClr val="F3F3F3"/>
    <a:srgbClr val="B000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99" autoAdjust="0"/>
    <p:restoredTop sz="93201" autoAdjust="0"/>
  </p:normalViewPr>
  <p:slideViewPr>
    <p:cSldViewPr snapToGrid="0">
      <p:cViewPr>
        <p:scale>
          <a:sx n="66" d="100"/>
          <a:sy n="66" d="100"/>
        </p:scale>
        <p:origin x="-2268" y="-1146"/>
      </p:cViewPr>
      <p:guideLst>
        <p:guide orient="horz" pos="468"/>
        <p:guide pos="3001"/>
        <p:guide pos="560"/>
      </p:guideLst>
    </p:cSldViewPr>
  </p:slideViewPr>
  <p:outlineViewPr>
    <p:cViewPr>
      <p:scale>
        <a:sx n="33" d="100"/>
        <a:sy n="33" d="100"/>
      </p:scale>
      <p:origin x="0" y="-768"/>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3" Type="http://schemas.openxmlformats.org/officeDocument/2006/relationships/tags" Target="tags/tag4.xml"/><Relationship Id="rId12" Type="http://schemas.openxmlformats.org/officeDocument/2006/relationships/commentAuthors" Target="commentAuthors.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0000500000000000000" pitchFamily="2"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0000500000000000000" pitchFamily="2" charset="-122"/>
              </a:defRPr>
            </a:lvl1pPr>
          </a:lstStyle>
          <a:p>
            <a:fld id="{064E96B3-64D9-4A8F-8A05-F01D3CB199B8}" type="datetimeFigureOut">
              <a:rPr lang="en-US" smtClean="0"/>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0000500000000000000" pitchFamily="2"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0000500000000000000" pitchFamily="2" charset="-122"/>
              </a:defRPr>
            </a:lvl1pPr>
          </a:lstStyle>
          <a:p>
            <a:fld id="{8B22650A-3B22-4C48-85CF-E0840227AD0A}"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1pPr>
    <a:lvl2pPr marL="4572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2pPr>
    <a:lvl3pPr marL="9144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3pPr>
    <a:lvl4pPr marL="13716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4pPr>
    <a:lvl5pPr marL="1828800" algn="l" defTabSz="914400" rtl="0" eaLnBrk="1" latinLnBrk="0" hangingPunct="1">
      <a:defRPr sz="1200" kern="1200">
        <a:solidFill>
          <a:schemeClr val="tx1"/>
        </a:solidFill>
        <a:latin typeface="印品黑体" panose="00000500000000000000" pitchFamily="2" charset="-122"/>
        <a:ea typeface="印品黑体"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209533" y="6574207"/>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hlinkClick r:id="rId2"/>
              </a:rPr>
              <a:t>行业</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en-US" altLang="zh-CN" sz="100" b="0" i="0" u="none" strike="noStrike" kern="0" cap="none" spc="0" normalizeH="0" baseline="0" noProof="0" dirty="0" smtClean="0">
                <a:ln>
                  <a:noFill/>
                </a:ln>
                <a:solidFill>
                  <a:prstClr val="black"/>
                </a:solidFill>
                <a:effectLst/>
                <a:uLnTx/>
                <a:uFillTx/>
              </a:rPr>
              <a:t>http://www.1ppt.com/hangye/</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4128" y="585216"/>
            <a:ext cx="9720072" cy="1499616"/>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a:xfrm>
            <a:off x="1024129" y="6470704"/>
            <a:ext cx="2154143" cy="274320"/>
          </a:xfrm>
        </p:spPr>
        <p:txBody>
          <a:bodyPr/>
          <a:lstStyle/>
          <a:p>
            <a:fld id="{C6430DBB-9FD5-43E7-88F1-55A569E9525E}" type="datetimeFigureOut">
              <a:rPr lang="nl-BE" smtClean="0"/>
            </a:fld>
            <a:endParaRPr lang="nl-BE"/>
          </a:p>
        </p:txBody>
      </p:sp>
      <p:sp>
        <p:nvSpPr>
          <p:cNvPr id="4" name="Footer Placeholder 3"/>
          <p:cNvSpPr>
            <a:spLocks noGrp="1"/>
          </p:cNvSpPr>
          <p:nvPr>
            <p:ph type="ftr" sz="quarter" idx="11"/>
          </p:nvPr>
        </p:nvSpPr>
        <p:spPr>
          <a:xfrm>
            <a:off x="4842933" y="6470704"/>
            <a:ext cx="5901459" cy="274320"/>
          </a:xfrm>
        </p:spPr>
        <p:txBody>
          <a:bodyPr/>
          <a:lstStyle/>
          <a:p>
            <a:endParaRPr lang="nl-BE"/>
          </a:p>
        </p:txBody>
      </p:sp>
      <p:sp>
        <p:nvSpPr>
          <p:cNvPr id="5" name="Slide Number Placeholder 4"/>
          <p:cNvSpPr>
            <a:spLocks noGrp="1"/>
          </p:cNvSpPr>
          <p:nvPr>
            <p:ph type="sldNum" sz="quarter" idx="12"/>
          </p:nvPr>
        </p:nvSpPr>
        <p:spPr>
          <a:xfrm>
            <a:off x="10837333" y="6470704"/>
            <a:ext cx="973667" cy="274320"/>
          </a:xfrm>
        </p:spPr>
        <p:txBody>
          <a:bodyPr/>
          <a:lstStyle/>
          <a:p>
            <a:fld id="{EE336665-E7E9-4861-9ADF-F11A47CBAD79}" type="slidenum">
              <a:rPr lang="nl-BE" smtClean="0"/>
            </a:fld>
            <a:endParaRPr lang="nl-B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screen"/>
          <a:srcRect/>
          <a:stretch>
            <a:fillRect/>
          </a:stretch>
        </p:blipFill>
        <p:spPr>
          <a:xfrm flipH="1">
            <a:off x="0" y="0"/>
            <a:ext cx="12192000" cy="875489"/>
          </a:xfrm>
          <a:prstGeom prst="rect">
            <a:avLst/>
          </a:prstGeom>
        </p:spPr>
      </p:pic>
      <p:sp>
        <p:nvSpPr>
          <p:cNvPr id="2" name="标题 1"/>
          <p:cNvSpPr>
            <a:spLocks noGrp="1"/>
          </p:cNvSpPr>
          <p:nvPr>
            <p:ph type="title"/>
          </p:nvPr>
        </p:nvSpPr>
        <p:spPr>
          <a:xfrm>
            <a:off x="3278415" y="169979"/>
            <a:ext cx="5635171" cy="535531"/>
          </a:xfrm>
          <a:prstGeom prst="rect">
            <a:avLst/>
          </a:prstGeom>
        </p:spPr>
        <p:txBody>
          <a:bodyPr wrap="square" anchor="ctr" anchorCtr="0">
            <a:spAutoFit/>
          </a:bodyPr>
          <a:lstStyle>
            <a:lvl1pPr algn="ctr">
              <a:defRPr sz="3200" b="1" strike="noStrike">
                <a:solidFill>
                  <a:srgbClr val="FFFFFF"/>
                </a:solidFill>
                <a:effectLst/>
                <a:latin typeface="印品黑体" panose="00000500000000000000" pitchFamily="2" charset="-122"/>
              </a:defRPr>
            </a:lvl1pPr>
          </a:lstStyle>
          <a:p>
            <a:r>
              <a:rPr lang="zh-CN" altLang="en-US" dirty="0"/>
              <a:t>单击此处编辑母版标题样式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底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4.xml"/><Relationship Id="rId6" Type="http://schemas.openxmlformats.org/officeDocument/2006/relationships/audio" Target="../media/audio1.wav"/><Relationship Id="rId5" Type="http://schemas.openxmlformats.org/officeDocument/2006/relationships/image" Target="../media/image3.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image" Target="../media/image5.png"/><Relationship Id="rId6" Type="http://schemas.openxmlformats.org/officeDocument/2006/relationships/tags" Target="../tags/tag2.xml"/><Relationship Id="rId5" Type="http://schemas.microsoft.com/office/2007/relationships/media" Target="../media/media3.mp4"/><Relationship Id="rId4" Type="http://schemas.openxmlformats.org/officeDocument/2006/relationships/video" Target="../media/media3.mp4"/><Relationship Id="rId3" Type="http://schemas.openxmlformats.org/officeDocument/2006/relationships/image" Target="../media/image4.png"/><Relationship Id="rId2" Type="http://schemas.microsoft.com/office/2007/relationships/media" Target="../media/media2.mp3"/><Relationship Id="rId1" Type="http://schemas.openxmlformats.org/officeDocument/2006/relationships/audio" Target="../media/media2.mp3"/></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6.png"/><Relationship Id="rId3" Type="http://schemas.openxmlformats.org/officeDocument/2006/relationships/tags" Target="../tags/tag3.xml"/><Relationship Id="rId2" Type="http://schemas.microsoft.com/office/2007/relationships/media" Target="../media/media4.mp4"/><Relationship Id="rId1" Type="http://schemas.openxmlformats.org/officeDocument/2006/relationships/video" Target="../media/media4.mp4"/></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4.xml"/><Relationship Id="rId6" Type="http://schemas.openxmlformats.org/officeDocument/2006/relationships/image" Target="../media/image10.png"/><Relationship Id="rId5" Type="http://schemas.microsoft.com/office/2007/relationships/media" Target="../media/media5.mp3"/><Relationship Id="rId4" Type="http://schemas.openxmlformats.org/officeDocument/2006/relationships/audio" Target="../media/media5.mp3"/><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单击此处添加标题</a:t>
            </a:r>
            <a:endParaRPr lang="en-US" altLang="zh-CN" dirty="0">
              <a:latin typeface="+mn-lt"/>
              <a:ea typeface="+mn-ea"/>
              <a:cs typeface="+mn-ea"/>
              <a:sym typeface="+mn-lt"/>
            </a:endParaRPr>
          </a:p>
        </p:txBody>
      </p:sp>
      <p:pic>
        <p:nvPicPr>
          <p:cNvPr id="37" name="图片占位符 4"/>
          <p:cNvPicPr>
            <a:picLocks noChangeAspect="1"/>
          </p:cNvPicPr>
          <p:nvPr/>
        </p:nvPicPr>
        <p:blipFill rotWithShape="1">
          <a:blip r:embed="rId1" cstate="screen"/>
          <a:srcRect/>
          <a:stretch>
            <a:fillRect/>
          </a:stretch>
        </p:blipFill>
        <p:spPr>
          <a:xfrm>
            <a:off x="-1" y="4297702"/>
            <a:ext cx="3228135" cy="2560298"/>
          </a:xfrm>
          <a:prstGeom prst="rect">
            <a:avLst/>
          </a:prstGeom>
        </p:spPr>
      </p:pic>
      <p:sp>
        <p:nvSpPr>
          <p:cNvPr id="41" name="矩形 40"/>
          <p:cNvSpPr/>
          <p:nvPr/>
        </p:nvSpPr>
        <p:spPr>
          <a:xfrm>
            <a:off x="3619500" y="4297701"/>
            <a:ext cx="3403600" cy="2560299"/>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3" name="添加标题"/>
          <p:cNvSpPr txBox="1"/>
          <p:nvPr/>
        </p:nvSpPr>
        <p:spPr>
          <a:xfrm>
            <a:off x="3905407" y="4924146"/>
            <a:ext cx="2831786" cy="1338828"/>
          </a:xfrm>
          <a:prstGeom prst="rect">
            <a:avLst/>
          </a:prstGeom>
          <a:noFill/>
        </p:spPr>
        <p:txBody>
          <a:bodyPr wrap="square" rtlCol="0">
            <a:spAutoFit/>
          </a:bodyPr>
          <a:lstStyle/>
          <a:p>
            <a:pPr algn="just">
              <a:lnSpc>
                <a:spcPct val="150000"/>
              </a:lnSpc>
            </a:pPr>
            <a:r>
              <a:rPr lang="zh-CN" altLang="en-US" b="1" dirty="0">
                <a:solidFill>
                  <a:schemeClr val="accent2"/>
                </a:solidFill>
                <a:cs typeface="+mn-ea"/>
                <a:sym typeface="+mn-lt"/>
              </a:rPr>
              <a:t>添加标题</a:t>
            </a:r>
            <a:endParaRPr lang="en-US" altLang="zh-CN" b="1" dirty="0">
              <a:solidFill>
                <a:schemeClr val="accent2"/>
              </a:solidFill>
              <a:cs typeface="+mn-ea"/>
              <a:sym typeface="+mn-lt"/>
            </a:endParaRPr>
          </a:p>
          <a:p>
            <a:pPr algn="just">
              <a:lnSpc>
                <a:spcPct val="150000"/>
              </a:lnSpc>
            </a:pPr>
            <a:r>
              <a:rPr lang="zh-CN" altLang="en-US" sz="1200" dirty="0">
                <a:solidFill>
                  <a:schemeClr val="tx2"/>
                </a:solidFill>
                <a:cs typeface="+mn-ea"/>
                <a:sym typeface="+mn-lt"/>
              </a:rPr>
              <a:t>单击此处添加标题单击此处添加标题单击此处添加标题单击此处添加标题单击此处添加标题单击此处添加标题</a:t>
            </a:r>
            <a:endParaRPr lang="zh-CN" altLang="en-US" sz="1200" dirty="0">
              <a:solidFill>
                <a:schemeClr val="tx2"/>
              </a:solidFill>
              <a:cs typeface="+mn-ea"/>
              <a:sym typeface="+mn-lt"/>
            </a:endParaRPr>
          </a:p>
        </p:txBody>
      </p:sp>
      <p:sp>
        <p:nvSpPr>
          <p:cNvPr id="44" name="Rectangle 8"/>
          <p:cNvSpPr/>
          <p:nvPr/>
        </p:nvSpPr>
        <p:spPr>
          <a:xfrm>
            <a:off x="8306160" y="2184400"/>
            <a:ext cx="2794232" cy="923330"/>
          </a:xfrm>
          <a:prstGeom prst="rect">
            <a:avLst/>
          </a:prstGeom>
        </p:spPr>
        <p:txBody>
          <a:bodyPr wrap="square">
            <a:spAutoFit/>
          </a:bodyPr>
          <a:lstStyle/>
          <a:p>
            <a:pPr algn="just">
              <a:lnSpc>
                <a:spcPct val="150000"/>
              </a:lnSpc>
            </a:pPr>
            <a:r>
              <a:rPr lang="zh-CN" altLang="en-US" sz="1200" dirty="0">
                <a:solidFill>
                  <a:schemeClr val="tx2"/>
                </a:solidFill>
                <a:cs typeface="+mn-ea"/>
                <a:sym typeface="+mn-lt"/>
              </a:rPr>
              <a:t>单击此处添加标题单击此处添加标题单击此处添加标题单击此处添加标题</a:t>
            </a:r>
            <a:r>
              <a:rPr lang="en-US" altLang="zh-CN" sz="1200" dirty="0">
                <a:solidFill>
                  <a:schemeClr val="tx2"/>
                </a:solidFill>
                <a:cs typeface="+mn-ea"/>
                <a:sym typeface="+mn-lt"/>
              </a:rPr>
              <a:t> </a:t>
            </a:r>
            <a:r>
              <a:rPr lang="zh-CN" altLang="en-US" sz="1200" dirty="0">
                <a:solidFill>
                  <a:schemeClr val="tx2"/>
                </a:solidFill>
                <a:cs typeface="+mn-ea"/>
                <a:sym typeface="+mn-lt"/>
              </a:rPr>
              <a:t>单击此处添加标题</a:t>
            </a:r>
            <a:endParaRPr lang="zh-CN" altLang="en-US" sz="1200" dirty="0">
              <a:solidFill>
                <a:schemeClr val="tx2"/>
              </a:solidFill>
              <a:cs typeface="+mn-ea"/>
              <a:sym typeface="+mn-lt"/>
            </a:endParaRPr>
          </a:p>
        </p:txBody>
      </p:sp>
      <p:sp>
        <p:nvSpPr>
          <p:cNvPr id="45" name="TextBox 9"/>
          <p:cNvSpPr txBox="1"/>
          <p:nvPr/>
        </p:nvSpPr>
        <p:spPr>
          <a:xfrm>
            <a:off x="8284728" y="1753312"/>
            <a:ext cx="1415772" cy="461665"/>
          </a:xfrm>
          <a:prstGeom prst="rect">
            <a:avLst/>
          </a:prstGeom>
          <a:noFill/>
        </p:spPr>
        <p:txBody>
          <a:bodyPr wrap="none" rtlCol="0">
            <a:spAutoFit/>
          </a:bodyPr>
          <a:lstStyle/>
          <a:p>
            <a:r>
              <a:rPr lang="zh-CN" altLang="en-US" sz="2400" b="1" dirty="0">
                <a:solidFill>
                  <a:schemeClr val="accent1"/>
                </a:solidFill>
                <a:cs typeface="+mn-ea"/>
                <a:sym typeface="+mn-lt"/>
              </a:rPr>
              <a:t>添加标题</a:t>
            </a:r>
            <a:endParaRPr lang="en-GB" sz="2400" b="1" dirty="0">
              <a:solidFill>
                <a:schemeClr val="accent1"/>
              </a:solidFill>
              <a:cs typeface="+mn-ea"/>
              <a:sym typeface="+mn-lt"/>
            </a:endParaRPr>
          </a:p>
        </p:txBody>
      </p:sp>
      <p:grpSp>
        <p:nvGrpSpPr>
          <p:cNvPr id="46" name="组合 45"/>
          <p:cNvGrpSpPr/>
          <p:nvPr/>
        </p:nvGrpSpPr>
        <p:grpSpPr>
          <a:xfrm>
            <a:off x="7481276" y="3204358"/>
            <a:ext cx="3385911" cy="1061829"/>
            <a:chOff x="6052665" y="2772699"/>
            <a:chExt cx="3385911" cy="1061829"/>
          </a:xfrm>
        </p:grpSpPr>
        <p:grpSp>
          <p:nvGrpSpPr>
            <p:cNvPr id="47" name="组合 46"/>
            <p:cNvGrpSpPr/>
            <p:nvPr/>
          </p:nvGrpSpPr>
          <p:grpSpPr>
            <a:xfrm>
              <a:off x="6052665" y="2959770"/>
              <a:ext cx="658385" cy="658641"/>
              <a:chOff x="2151757" y="1214995"/>
              <a:chExt cx="896839" cy="897188"/>
            </a:xfrm>
          </p:grpSpPr>
          <p:sp>
            <p:nvSpPr>
              <p:cNvPr id="49" name="Shape 117"/>
              <p:cNvSpPr/>
              <p:nvPr/>
            </p:nvSpPr>
            <p:spPr>
              <a:xfrm>
                <a:off x="2151757" y="1214995"/>
                <a:ext cx="896839" cy="897188"/>
              </a:xfrm>
              <a:prstGeom prst="ellipse">
                <a:avLst/>
              </a:prstGeom>
              <a:solidFill>
                <a:schemeClr val="accent1"/>
              </a:solidFill>
              <a:ln>
                <a:noFill/>
              </a:ln>
            </p:spPr>
            <p:txBody>
              <a:bodyPr lIns="91425" tIns="0" rIns="91425" bIns="64000" anchor="ctr" anchorCtr="0">
                <a:noAutofit/>
              </a:bodyPr>
              <a:lstStyle/>
              <a:p>
                <a:pPr marL="0" marR="0" lvl="0" indent="0" algn="just" rtl="0">
                  <a:spcBef>
                    <a:spcPts val="0"/>
                  </a:spcBef>
                  <a:buNone/>
                </a:pPr>
                <a:endParaRPr sz="2800" dirty="0">
                  <a:solidFill>
                    <a:schemeClr val="lt1"/>
                  </a:solidFill>
                  <a:cs typeface="+mn-ea"/>
                  <a:sym typeface="+mn-lt"/>
                </a:endParaRPr>
              </a:p>
            </p:txBody>
          </p:sp>
          <p:sp>
            <p:nvSpPr>
              <p:cNvPr id="50" name="Shape 120"/>
              <p:cNvSpPr/>
              <p:nvPr/>
            </p:nvSpPr>
            <p:spPr>
              <a:xfrm>
                <a:off x="2384211" y="1495196"/>
                <a:ext cx="451737" cy="313330"/>
              </a:xfrm>
              <a:custGeom>
                <a:avLst/>
                <a:gdLst/>
                <a:ahLst/>
                <a:cxnLst/>
                <a:rect l="0" t="0" r="0" b="0"/>
                <a:pathLst>
                  <a:path w="120000" h="120000" extrusionOk="0">
                    <a:moveTo>
                      <a:pt x="91495" y="119712"/>
                    </a:moveTo>
                    <a:lnTo>
                      <a:pt x="91495" y="119712"/>
                    </a:lnTo>
                    <a:cubicBezTo>
                      <a:pt x="28106" y="119712"/>
                      <a:pt x="28106" y="119712"/>
                      <a:pt x="28106" y="119712"/>
                    </a:cubicBezTo>
                    <a:cubicBezTo>
                      <a:pt x="12757" y="119712"/>
                      <a:pt x="0" y="101339"/>
                      <a:pt x="0" y="79234"/>
                    </a:cubicBezTo>
                    <a:cubicBezTo>
                      <a:pt x="0" y="60861"/>
                      <a:pt x="8372" y="44497"/>
                      <a:pt x="19734" y="40478"/>
                    </a:cubicBezTo>
                    <a:cubicBezTo>
                      <a:pt x="26710" y="16076"/>
                      <a:pt x="42259" y="0"/>
                      <a:pt x="60598" y="0"/>
                    </a:cubicBezTo>
                    <a:cubicBezTo>
                      <a:pt x="78936" y="0"/>
                      <a:pt x="94485" y="16076"/>
                      <a:pt x="100066" y="40478"/>
                    </a:cubicBezTo>
                    <a:cubicBezTo>
                      <a:pt x="111229" y="44497"/>
                      <a:pt x="119800" y="60861"/>
                      <a:pt x="119800" y="79234"/>
                    </a:cubicBezTo>
                    <a:cubicBezTo>
                      <a:pt x="119800" y="101339"/>
                      <a:pt x="107043" y="119712"/>
                      <a:pt x="91495" y="119712"/>
                    </a:cubicBezTo>
                    <a:close/>
                    <a:moveTo>
                      <a:pt x="102857" y="60861"/>
                    </a:moveTo>
                    <a:lnTo>
                      <a:pt x="102857" y="60861"/>
                    </a:lnTo>
                    <a:cubicBezTo>
                      <a:pt x="102857" y="60861"/>
                      <a:pt x="102857" y="60861"/>
                      <a:pt x="101461" y="58851"/>
                    </a:cubicBezTo>
                    <a:cubicBezTo>
                      <a:pt x="100066" y="58851"/>
                      <a:pt x="100066" y="56842"/>
                      <a:pt x="100066" y="56842"/>
                    </a:cubicBezTo>
                    <a:cubicBezTo>
                      <a:pt x="100066" y="56842"/>
                      <a:pt x="100066" y="56842"/>
                      <a:pt x="98671" y="56842"/>
                    </a:cubicBezTo>
                    <a:cubicBezTo>
                      <a:pt x="98671" y="56842"/>
                      <a:pt x="98671" y="56842"/>
                      <a:pt x="97275" y="56842"/>
                    </a:cubicBezTo>
                    <a:cubicBezTo>
                      <a:pt x="97275" y="56842"/>
                      <a:pt x="97275" y="56842"/>
                      <a:pt x="97275" y="54832"/>
                    </a:cubicBezTo>
                    <a:lnTo>
                      <a:pt x="95880" y="54832"/>
                    </a:lnTo>
                    <a:cubicBezTo>
                      <a:pt x="94485" y="54832"/>
                      <a:pt x="94485" y="54832"/>
                      <a:pt x="94485" y="54832"/>
                    </a:cubicBezTo>
                    <a:cubicBezTo>
                      <a:pt x="93089" y="54832"/>
                      <a:pt x="93089" y="54832"/>
                      <a:pt x="91495" y="54832"/>
                    </a:cubicBezTo>
                    <a:cubicBezTo>
                      <a:pt x="91495" y="52822"/>
                      <a:pt x="91495" y="52822"/>
                      <a:pt x="91495" y="50813"/>
                    </a:cubicBezTo>
                    <a:cubicBezTo>
                      <a:pt x="90099" y="50813"/>
                      <a:pt x="90099" y="50813"/>
                      <a:pt x="90099" y="50813"/>
                    </a:cubicBezTo>
                    <a:cubicBezTo>
                      <a:pt x="90099" y="48516"/>
                      <a:pt x="90099" y="48516"/>
                      <a:pt x="90099" y="46507"/>
                    </a:cubicBezTo>
                    <a:cubicBezTo>
                      <a:pt x="88704" y="44497"/>
                      <a:pt x="88704" y="44497"/>
                      <a:pt x="88704" y="42488"/>
                    </a:cubicBezTo>
                    <a:cubicBezTo>
                      <a:pt x="88704" y="40478"/>
                      <a:pt x="87308" y="40478"/>
                      <a:pt x="87308" y="38468"/>
                    </a:cubicBezTo>
                    <a:cubicBezTo>
                      <a:pt x="81727" y="26411"/>
                      <a:pt x="71960" y="16076"/>
                      <a:pt x="60598" y="16076"/>
                    </a:cubicBezTo>
                    <a:cubicBezTo>
                      <a:pt x="47840" y="16076"/>
                      <a:pt x="38073" y="26411"/>
                      <a:pt x="32491" y="38468"/>
                    </a:cubicBezTo>
                    <a:cubicBezTo>
                      <a:pt x="32491" y="40478"/>
                      <a:pt x="32491" y="40478"/>
                      <a:pt x="31096" y="42488"/>
                    </a:cubicBezTo>
                    <a:cubicBezTo>
                      <a:pt x="31096" y="44497"/>
                      <a:pt x="31096" y="44497"/>
                      <a:pt x="31096" y="46507"/>
                    </a:cubicBezTo>
                    <a:cubicBezTo>
                      <a:pt x="31096" y="46507"/>
                      <a:pt x="31096" y="46507"/>
                      <a:pt x="29501" y="46507"/>
                    </a:cubicBezTo>
                    <a:cubicBezTo>
                      <a:pt x="29501" y="48516"/>
                      <a:pt x="29501" y="48516"/>
                      <a:pt x="29501" y="50813"/>
                    </a:cubicBezTo>
                    <a:cubicBezTo>
                      <a:pt x="29501" y="52822"/>
                      <a:pt x="28106" y="52822"/>
                      <a:pt x="28106" y="54832"/>
                    </a:cubicBezTo>
                    <a:lnTo>
                      <a:pt x="26710" y="54832"/>
                    </a:lnTo>
                    <a:cubicBezTo>
                      <a:pt x="26710" y="54832"/>
                      <a:pt x="26710" y="54832"/>
                      <a:pt x="25315" y="54832"/>
                    </a:cubicBezTo>
                    <a:cubicBezTo>
                      <a:pt x="23920" y="54832"/>
                      <a:pt x="23920" y="54832"/>
                      <a:pt x="23920" y="54832"/>
                    </a:cubicBezTo>
                    <a:cubicBezTo>
                      <a:pt x="22524" y="56842"/>
                      <a:pt x="22524" y="56842"/>
                      <a:pt x="22524" y="56842"/>
                    </a:cubicBezTo>
                    <a:cubicBezTo>
                      <a:pt x="21129" y="56842"/>
                      <a:pt x="21129" y="56842"/>
                      <a:pt x="21129" y="56842"/>
                    </a:cubicBezTo>
                    <a:cubicBezTo>
                      <a:pt x="19734" y="56842"/>
                      <a:pt x="19734" y="58851"/>
                      <a:pt x="19734" y="58851"/>
                    </a:cubicBezTo>
                    <a:cubicBezTo>
                      <a:pt x="18338" y="58851"/>
                      <a:pt x="18338" y="58851"/>
                      <a:pt x="18338" y="58851"/>
                    </a:cubicBezTo>
                    <a:cubicBezTo>
                      <a:pt x="18338" y="60861"/>
                      <a:pt x="16943" y="60861"/>
                      <a:pt x="16943" y="60861"/>
                    </a:cubicBezTo>
                    <a:cubicBezTo>
                      <a:pt x="14152" y="64880"/>
                      <a:pt x="11362" y="70909"/>
                      <a:pt x="11362" y="79234"/>
                    </a:cubicBezTo>
                    <a:cubicBezTo>
                      <a:pt x="11362" y="93301"/>
                      <a:pt x="18338" y="103349"/>
                      <a:pt x="28106" y="103349"/>
                    </a:cubicBezTo>
                    <a:cubicBezTo>
                      <a:pt x="91495" y="103349"/>
                      <a:pt x="91495" y="103349"/>
                      <a:pt x="91495" y="103349"/>
                    </a:cubicBezTo>
                    <a:cubicBezTo>
                      <a:pt x="101461" y="103349"/>
                      <a:pt x="108438" y="93301"/>
                      <a:pt x="108438" y="79234"/>
                    </a:cubicBezTo>
                    <a:cubicBezTo>
                      <a:pt x="108438" y="70909"/>
                      <a:pt x="107043" y="64880"/>
                      <a:pt x="102857" y="60861"/>
                    </a:cubicBezTo>
                    <a:close/>
                  </a:path>
                </a:pathLst>
              </a:custGeom>
              <a:solidFill>
                <a:schemeClr val="lt1"/>
              </a:solidFill>
              <a:ln>
                <a:noFill/>
              </a:ln>
            </p:spPr>
            <p:txBody>
              <a:bodyPr lIns="91425" tIns="45700" rIns="91425" bIns="45700" anchor="ctr" anchorCtr="0">
                <a:noAutofit/>
              </a:bodyPr>
              <a:lstStyle/>
              <a:p>
                <a:pPr marL="0" marR="0" lvl="0" indent="0" algn="just" rtl="0">
                  <a:spcBef>
                    <a:spcPts val="0"/>
                  </a:spcBef>
                  <a:buNone/>
                </a:pPr>
                <a:endParaRPr sz="3600" dirty="0">
                  <a:solidFill>
                    <a:schemeClr val="dk1"/>
                  </a:solidFill>
                  <a:cs typeface="+mn-ea"/>
                  <a:sym typeface="+mn-lt"/>
                </a:endParaRPr>
              </a:p>
            </p:txBody>
          </p:sp>
        </p:grpSp>
        <p:sp>
          <p:nvSpPr>
            <p:cNvPr id="48" name="添加标题"/>
            <p:cNvSpPr txBox="1"/>
            <p:nvPr/>
          </p:nvSpPr>
          <p:spPr>
            <a:xfrm>
              <a:off x="7000896" y="2772699"/>
              <a:ext cx="2437680" cy="1061829"/>
            </a:xfrm>
            <a:prstGeom prst="rect">
              <a:avLst/>
            </a:prstGeom>
            <a:noFill/>
          </p:spPr>
          <p:txBody>
            <a:bodyPr wrap="square" rtlCol="0">
              <a:spAutoFit/>
            </a:bodyPr>
            <a:lstStyle/>
            <a:p>
              <a:pPr algn="just">
                <a:lnSpc>
                  <a:spcPct val="150000"/>
                </a:lnSpc>
              </a:pPr>
              <a:r>
                <a:rPr lang="zh-CN" altLang="en-US" b="1" dirty="0">
                  <a:solidFill>
                    <a:schemeClr val="accent1"/>
                  </a:solidFill>
                  <a:cs typeface="+mn-ea"/>
                  <a:sym typeface="+mn-lt"/>
                </a:rPr>
                <a:t>添加标题</a:t>
              </a:r>
              <a:endParaRPr lang="en-US" altLang="zh-CN" b="1" dirty="0">
                <a:solidFill>
                  <a:schemeClr val="accent1"/>
                </a:solidFill>
                <a:cs typeface="+mn-ea"/>
                <a:sym typeface="+mn-lt"/>
              </a:endParaRPr>
            </a:p>
            <a:p>
              <a:pPr algn="just">
                <a:lnSpc>
                  <a:spcPct val="150000"/>
                </a:lnSpc>
              </a:pPr>
              <a:r>
                <a:rPr lang="zh-CN" altLang="en-US" sz="1200" dirty="0">
                  <a:solidFill>
                    <a:schemeClr val="tx2"/>
                  </a:solidFill>
                  <a:cs typeface="+mn-ea"/>
                  <a:sym typeface="+mn-lt"/>
                </a:rPr>
                <a:t>单击此处添加标题单击此处添加标题单击此处添加标题</a:t>
              </a:r>
              <a:endParaRPr lang="zh-CN" altLang="en-US" sz="1200" dirty="0">
                <a:solidFill>
                  <a:schemeClr val="tx2"/>
                </a:solidFill>
                <a:cs typeface="+mn-ea"/>
                <a:sym typeface="+mn-lt"/>
              </a:endParaRPr>
            </a:p>
          </p:txBody>
        </p:sp>
      </p:grpSp>
      <p:grpSp>
        <p:nvGrpSpPr>
          <p:cNvPr id="51" name="组合 50"/>
          <p:cNvGrpSpPr/>
          <p:nvPr/>
        </p:nvGrpSpPr>
        <p:grpSpPr>
          <a:xfrm>
            <a:off x="7481276" y="4322393"/>
            <a:ext cx="3385911" cy="1061829"/>
            <a:chOff x="6052665" y="3846382"/>
            <a:chExt cx="3385911" cy="1061829"/>
          </a:xfrm>
        </p:grpSpPr>
        <p:grpSp>
          <p:nvGrpSpPr>
            <p:cNvPr id="52" name="组合 51"/>
            <p:cNvGrpSpPr/>
            <p:nvPr/>
          </p:nvGrpSpPr>
          <p:grpSpPr>
            <a:xfrm>
              <a:off x="6052665" y="4033453"/>
              <a:ext cx="658385" cy="658641"/>
              <a:chOff x="2151757" y="2395872"/>
              <a:chExt cx="896839" cy="897188"/>
            </a:xfrm>
          </p:grpSpPr>
          <p:sp>
            <p:nvSpPr>
              <p:cNvPr id="54" name="Shape 108"/>
              <p:cNvSpPr/>
              <p:nvPr/>
            </p:nvSpPr>
            <p:spPr>
              <a:xfrm>
                <a:off x="2151757" y="2395872"/>
                <a:ext cx="896839" cy="897188"/>
              </a:xfrm>
              <a:prstGeom prst="ellipse">
                <a:avLst/>
              </a:prstGeom>
              <a:solidFill>
                <a:schemeClr val="accent2"/>
              </a:solidFill>
              <a:ln>
                <a:noFill/>
              </a:ln>
            </p:spPr>
            <p:txBody>
              <a:bodyPr lIns="91425" tIns="0" rIns="91425" bIns="64000" anchor="ctr" anchorCtr="0">
                <a:noAutofit/>
              </a:bodyPr>
              <a:lstStyle/>
              <a:p>
                <a:pPr marL="0" marR="0" lvl="0" indent="0" algn="just" rtl="0">
                  <a:spcBef>
                    <a:spcPts val="0"/>
                  </a:spcBef>
                  <a:buNone/>
                </a:pPr>
                <a:endParaRPr sz="2800" dirty="0">
                  <a:solidFill>
                    <a:schemeClr val="lt1"/>
                  </a:solidFill>
                  <a:cs typeface="+mn-ea"/>
                  <a:sym typeface="+mn-lt"/>
                </a:endParaRPr>
              </a:p>
            </p:txBody>
          </p:sp>
          <p:sp>
            <p:nvSpPr>
              <p:cNvPr id="55" name="Shape 123"/>
              <p:cNvSpPr/>
              <p:nvPr/>
            </p:nvSpPr>
            <p:spPr>
              <a:xfrm>
                <a:off x="2384211" y="2600427"/>
                <a:ext cx="434681" cy="448595"/>
              </a:xfrm>
              <a:custGeom>
                <a:avLst/>
                <a:gdLst/>
                <a:ahLst/>
                <a:cxnLst/>
                <a:rect l="0" t="0" r="0" b="0"/>
                <a:pathLst>
                  <a:path w="120000" h="120000" extrusionOk="0">
                    <a:moveTo>
                      <a:pt x="107865" y="41298"/>
                    </a:moveTo>
                    <a:lnTo>
                      <a:pt x="107865" y="41298"/>
                    </a:lnTo>
                    <a:cubicBezTo>
                      <a:pt x="98157" y="18441"/>
                      <a:pt x="81438" y="0"/>
                      <a:pt x="71730" y="2077"/>
                    </a:cubicBezTo>
                    <a:cubicBezTo>
                      <a:pt x="57438" y="9350"/>
                      <a:pt x="81438" y="36883"/>
                      <a:pt x="9707" y="64415"/>
                    </a:cubicBezTo>
                    <a:cubicBezTo>
                      <a:pt x="2426" y="66753"/>
                      <a:pt x="0" y="75844"/>
                      <a:pt x="2426" y="82857"/>
                    </a:cubicBezTo>
                    <a:cubicBezTo>
                      <a:pt x="4853" y="87532"/>
                      <a:pt x="14292" y="94285"/>
                      <a:pt x="21842" y="92207"/>
                    </a:cubicBezTo>
                    <a:lnTo>
                      <a:pt x="26426" y="89870"/>
                    </a:lnTo>
                    <a:cubicBezTo>
                      <a:pt x="31280" y="96623"/>
                      <a:pt x="36134" y="92207"/>
                      <a:pt x="36134" y="96623"/>
                    </a:cubicBezTo>
                    <a:cubicBezTo>
                      <a:pt x="38561" y="101298"/>
                      <a:pt x="43146" y="110389"/>
                      <a:pt x="43146" y="112727"/>
                    </a:cubicBezTo>
                    <a:cubicBezTo>
                      <a:pt x="45573" y="115064"/>
                      <a:pt x="48000" y="119740"/>
                      <a:pt x="50426" y="117402"/>
                    </a:cubicBezTo>
                    <a:cubicBezTo>
                      <a:pt x="52853" y="117402"/>
                      <a:pt x="62292" y="115064"/>
                      <a:pt x="64719" y="112727"/>
                    </a:cubicBezTo>
                    <a:cubicBezTo>
                      <a:pt x="69303" y="112727"/>
                      <a:pt x="69303" y="110389"/>
                      <a:pt x="67146" y="108051"/>
                    </a:cubicBezTo>
                    <a:cubicBezTo>
                      <a:pt x="67146" y="105974"/>
                      <a:pt x="62292" y="103636"/>
                      <a:pt x="62292" y="101298"/>
                    </a:cubicBezTo>
                    <a:cubicBezTo>
                      <a:pt x="59865" y="98961"/>
                      <a:pt x="57438" y="89870"/>
                      <a:pt x="55011" y="87532"/>
                    </a:cubicBezTo>
                    <a:cubicBezTo>
                      <a:pt x="52853" y="85194"/>
                      <a:pt x="57438" y="80519"/>
                      <a:pt x="62292" y="80519"/>
                    </a:cubicBezTo>
                    <a:cubicBezTo>
                      <a:pt x="95730" y="78441"/>
                      <a:pt x="100584" y="96623"/>
                      <a:pt x="112449" y="92207"/>
                    </a:cubicBezTo>
                    <a:cubicBezTo>
                      <a:pt x="119730" y="89870"/>
                      <a:pt x="119730" y="64415"/>
                      <a:pt x="107865" y="41298"/>
                    </a:cubicBezTo>
                    <a:close/>
                    <a:moveTo>
                      <a:pt x="105168" y="80519"/>
                    </a:moveTo>
                    <a:lnTo>
                      <a:pt x="105168" y="80519"/>
                    </a:lnTo>
                    <a:cubicBezTo>
                      <a:pt x="102741" y="80519"/>
                      <a:pt x="88449" y="71428"/>
                      <a:pt x="81438" y="52987"/>
                    </a:cubicBezTo>
                    <a:cubicBezTo>
                      <a:pt x="74157" y="34545"/>
                      <a:pt x="74157" y="16103"/>
                      <a:pt x="76584" y="16103"/>
                    </a:cubicBezTo>
                    <a:cubicBezTo>
                      <a:pt x="79011" y="16103"/>
                      <a:pt x="90876" y="27532"/>
                      <a:pt x="98157" y="45974"/>
                    </a:cubicBezTo>
                    <a:cubicBezTo>
                      <a:pt x="107865" y="64415"/>
                      <a:pt x="105168" y="78441"/>
                      <a:pt x="105168" y="80519"/>
                    </a:cubicBezTo>
                    <a:close/>
                  </a:path>
                </a:pathLst>
              </a:custGeom>
              <a:solidFill>
                <a:schemeClr val="lt1"/>
              </a:solidFill>
              <a:ln>
                <a:noFill/>
              </a:ln>
            </p:spPr>
            <p:txBody>
              <a:bodyPr lIns="91400" tIns="45700" rIns="91400" bIns="45700" anchor="ctr" anchorCtr="0">
                <a:noAutofit/>
              </a:bodyPr>
              <a:lstStyle/>
              <a:p>
                <a:pPr marL="0" marR="0" lvl="0" indent="0" algn="just" rtl="0">
                  <a:spcBef>
                    <a:spcPts val="0"/>
                  </a:spcBef>
                  <a:buNone/>
                </a:pPr>
                <a:endParaRPr sz="3600" dirty="0">
                  <a:solidFill>
                    <a:schemeClr val="dk1"/>
                  </a:solidFill>
                  <a:cs typeface="+mn-ea"/>
                  <a:sym typeface="+mn-lt"/>
                </a:endParaRPr>
              </a:p>
            </p:txBody>
          </p:sp>
        </p:grpSp>
        <p:sp>
          <p:nvSpPr>
            <p:cNvPr id="53" name="添加标题"/>
            <p:cNvSpPr txBox="1"/>
            <p:nvPr/>
          </p:nvSpPr>
          <p:spPr>
            <a:xfrm>
              <a:off x="7000896" y="3846382"/>
              <a:ext cx="2437680" cy="1061829"/>
            </a:xfrm>
            <a:prstGeom prst="rect">
              <a:avLst/>
            </a:prstGeom>
            <a:noFill/>
          </p:spPr>
          <p:txBody>
            <a:bodyPr wrap="square" rtlCol="0">
              <a:spAutoFit/>
            </a:bodyPr>
            <a:lstStyle/>
            <a:p>
              <a:pPr algn="just">
                <a:lnSpc>
                  <a:spcPct val="150000"/>
                </a:lnSpc>
              </a:pPr>
              <a:r>
                <a:rPr lang="zh-CN" altLang="en-US" b="1" dirty="0">
                  <a:solidFill>
                    <a:schemeClr val="accent2"/>
                  </a:solidFill>
                  <a:cs typeface="+mn-ea"/>
                  <a:sym typeface="+mn-lt"/>
                </a:rPr>
                <a:t>添加标题</a:t>
              </a:r>
              <a:endParaRPr lang="en-US" altLang="zh-CN" b="1" dirty="0">
                <a:solidFill>
                  <a:schemeClr val="accent2"/>
                </a:solidFill>
                <a:cs typeface="+mn-ea"/>
                <a:sym typeface="+mn-lt"/>
              </a:endParaRPr>
            </a:p>
            <a:p>
              <a:pPr algn="just">
                <a:lnSpc>
                  <a:spcPct val="150000"/>
                </a:lnSpc>
              </a:pPr>
              <a:r>
                <a:rPr lang="zh-CN" altLang="en-US" sz="1200" dirty="0">
                  <a:solidFill>
                    <a:schemeClr val="tx2"/>
                  </a:solidFill>
                  <a:cs typeface="+mn-ea"/>
                  <a:sym typeface="+mn-lt"/>
                </a:rPr>
                <a:t>单击此处添加标题单击此处添加标题单击此处添加标题</a:t>
              </a:r>
              <a:endParaRPr lang="zh-CN" altLang="en-US" sz="1200" dirty="0">
                <a:solidFill>
                  <a:schemeClr val="tx2"/>
                </a:solidFill>
                <a:cs typeface="+mn-ea"/>
                <a:sym typeface="+mn-lt"/>
              </a:endParaRPr>
            </a:p>
          </p:txBody>
        </p:sp>
      </p:grpSp>
      <p:grpSp>
        <p:nvGrpSpPr>
          <p:cNvPr id="56" name="组合 55"/>
          <p:cNvGrpSpPr/>
          <p:nvPr/>
        </p:nvGrpSpPr>
        <p:grpSpPr>
          <a:xfrm>
            <a:off x="7481276" y="5440427"/>
            <a:ext cx="3385912" cy="1061829"/>
            <a:chOff x="6052665" y="4815114"/>
            <a:chExt cx="3385912" cy="1061829"/>
          </a:xfrm>
        </p:grpSpPr>
        <p:grpSp>
          <p:nvGrpSpPr>
            <p:cNvPr id="57" name="组合 56"/>
            <p:cNvGrpSpPr/>
            <p:nvPr/>
          </p:nvGrpSpPr>
          <p:grpSpPr>
            <a:xfrm>
              <a:off x="6052665" y="5002185"/>
              <a:ext cx="658385" cy="658641"/>
              <a:chOff x="2151757" y="3576749"/>
              <a:chExt cx="896839" cy="897188"/>
            </a:xfrm>
          </p:grpSpPr>
          <p:sp>
            <p:nvSpPr>
              <p:cNvPr id="59" name="Shape 111"/>
              <p:cNvSpPr/>
              <p:nvPr/>
            </p:nvSpPr>
            <p:spPr>
              <a:xfrm>
                <a:off x="2151757" y="3576749"/>
                <a:ext cx="896839" cy="897188"/>
              </a:xfrm>
              <a:prstGeom prst="ellipse">
                <a:avLst/>
              </a:prstGeom>
              <a:solidFill>
                <a:schemeClr val="accent3"/>
              </a:solidFill>
              <a:ln>
                <a:noFill/>
              </a:ln>
            </p:spPr>
            <p:txBody>
              <a:bodyPr lIns="91425" tIns="0" rIns="91425" bIns="64000" anchor="ctr" anchorCtr="0">
                <a:noAutofit/>
              </a:bodyPr>
              <a:lstStyle/>
              <a:p>
                <a:pPr marL="0" marR="0" lvl="0" indent="0" algn="just" rtl="0">
                  <a:spcBef>
                    <a:spcPts val="0"/>
                  </a:spcBef>
                  <a:buNone/>
                </a:pPr>
                <a:endParaRPr sz="2800" dirty="0">
                  <a:solidFill>
                    <a:schemeClr val="lt1"/>
                  </a:solidFill>
                  <a:cs typeface="+mn-ea"/>
                  <a:sym typeface="+mn-lt"/>
                </a:endParaRPr>
              </a:p>
            </p:txBody>
          </p:sp>
          <p:sp>
            <p:nvSpPr>
              <p:cNvPr id="60" name="Shape 122"/>
              <p:cNvSpPr/>
              <p:nvPr/>
            </p:nvSpPr>
            <p:spPr>
              <a:xfrm>
                <a:off x="2409560" y="3896458"/>
                <a:ext cx="385289" cy="235060"/>
              </a:xfrm>
              <a:custGeom>
                <a:avLst/>
                <a:gdLst/>
                <a:ahLst/>
                <a:cxnLst/>
                <a:rect l="0" t="0" r="0" b="0"/>
                <a:pathLst>
                  <a:path w="120000" h="120000" extrusionOk="0">
                    <a:moveTo>
                      <a:pt x="91991" y="59801"/>
                    </a:moveTo>
                    <a:lnTo>
                      <a:pt x="91991" y="59801"/>
                    </a:lnTo>
                    <a:cubicBezTo>
                      <a:pt x="91991" y="35643"/>
                      <a:pt x="100684" y="17821"/>
                      <a:pt x="104788" y="17821"/>
                    </a:cubicBezTo>
                    <a:cubicBezTo>
                      <a:pt x="106961" y="17821"/>
                      <a:pt x="113480" y="17821"/>
                      <a:pt x="113480" y="17821"/>
                    </a:cubicBezTo>
                    <a:cubicBezTo>
                      <a:pt x="109134" y="7128"/>
                      <a:pt x="106961" y="0"/>
                      <a:pt x="91991" y="0"/>
                    </a:cubicBezTo>
                    <a:cubicBezTo>
                      <a:pt x="32112" y="0"/>
                      <a:pt x="32112" y="0"/>
                      <a:pt x="32112" y="0"/>
                    </a:cubicBezTo>
                    <a:cubicBezTo>
                      <a:pt x="8692" y="0"/>
                      <a:pt x="0" y="35643"/>
                      <a:pt x="0" y="59801"/>
                    </a:cubicBezTo>
                    <a:cubicBezTo>
                      <a:pt x="0" y="84356"/>
                      <a:pt x="8692" y="119603"/>
                      <a:pt x="32112" y="119603"/>
                    </a:cubicBezTo>
                    <a:cubicBezTo>
                      <a:pt x="91991" y="119603"/>
                      <a:pt x="91991" y="119603"/>
                      <a:pt x="91991" y="119603"/>
                    </a:cubicBezTo>
                    <a:cubicBezTo>
                      <a:pt x="106961" y="119603"/>
                      <a:pt x="109134" y="112475"/>
                      <a:pt x="113480" y="101782"/>
                    </a:cubicBezTo>
                    <a:cubicBezTo>
                      <a:pt x="113480" y="101782"/>
                      <a:pt x="111307" y="101782"/>
                      <a:pt x="104788" y="101782"/>
                    </a:cubicBezTo>
                    <a:cubicBezTo>
                      <a:pt x="100684" y="101782"/>
                      <a:pt x="91991" y="87920"/>
                      <a:pt x="91991" y="59801"/>
                    </a:cubicBezTo>
                    <a:close/>
                    <a:moveTo>
                      <a:pt x="74849" y="77623"/>
                    </a:moveTo>
                    <a:lnTo>
                      <a:pt x="74849" y="77623"/>
                    </a:lnTo>
                    <a:cubicBezTo>
                      <a:pt x="74849" y="80792"/>
                      <a:pt x="72917" y="77623"/>
                      <a:pt x="72917" y="77623"/>
                    </a:cubicBezTo>
                    <a:cubicBezTo>
                      <a:pt x="53360" y="66930"/>
                      <a:pt x="53360" y="66930"/>
                      <a:pt x="53360" y="66930"/>
                    </a:cubicBezTo>
                    <a:cubicBezTo>
                      <a:pt x="53360" y="66930"/>
                      <a:pt x="53360" y="70495"/>
                      <a:pt x="51187" y="77623"/>
                    </a:cubicBezTo>
                    <a:cubicBezTo>
                      <a:pt x="49255" y="80792"/>
                      <a:pt x="49255" y="87920"/>
                      <a:pt x="44909" y="80792"/>
                    </a:cubicBezTo>
                    <a:cubicBezTo>
                      <a:pt x="38390" y="74059"/>
                      <a:pt x="23661" y="49504"/>
                      <a:pt x="23661" y="49504"/>
                    </a:cubicBezTo>
                    <a:cubicBezTo>
                      <a:pt x="23661" y="49504"/>
                      <a:pt x="21488" y="45940"/>
                      <a:pt x="21488" y="42376"/>
                    </a:cubicBezTo>
                    <a:cubicBezTo>
                      <a:pt x="23661" y="42376"/>
                      <a:pt x="25593" y="42376"/>
                      <a:pt x="25593" y="42376"/>
                    </a:cubicBezTo>
                    <a:cubicBezTo>
                      <a:pt x="42736" y="56633"/>
                      <a:pt x="42736" y="56633"/>
                      <a:pt x="42736" y="56633"/>
                    </a:cubicBezTo>
                    <a:cubicBezTo>
                      <a:pt x="42736" y="56633"/>
                      <a:pt x="44909" y="49504"/>
                      <a:pt x="47082" y="45940"/>
                    </a:cubicBezTo>
                    <a:cubicBezTo>
                      <a:pt x="47082" y="38811"/>
                      <a:pt x="49255" y="35643"/>
                      <a:pt x="53360" y="42376"/>
                    </a:cubicBezTo>
                    <a:cubicBezTo>
                      <a:pt x="57706" y="45940"/>
                      <a:pt x="74849" y="74059"/>
                      <a:pt x="74849" y="74059"/>
                    </a:cubicBezTo>
                    <a:cubicBezTo>
                      <a:pt x="74849" y="74059"/>
                      <a:pt x="77022" y="77623"/>
                      <a:pt x="74849" y="77623"/>
                    </a:cubicBezTo>
                    <a:close/>
                    <a:moveTo>
                      <a:pt x="113480" y="38811"/>
                    </a:moveTo>
                    <a:lnTo>
                      <a:pt x="113480" y="38811"/>
                    </a:lnTo>
                    <a:cubicBezTo>
                      <a:pt x="109134" y="38811"/>
                      <a:pt x="109134" y="38811"/>
                      <a:pt x="109134" y="38811"/>
                    </a:cubicBezTo>
                    <a:cubicBezTo>
                      <a:pt x="104788" y="38811"/>
                      <a:pt x="102615" y="49504"/>
                      <a:pt x="102615" y="59801"/>
                    </a:cubicBezTo>
                    <a:cubicBezTo>
                      <a:pt x="102615" y="70495"/>
                      <a:pt x="104788" y="80792"/>
                      <a:pt x="109134" y="80792"/>
                    </a:cubicBezTo>
                    <a:cubicBezTo>
                      <a:pt x="113480" y="80792"/>
                      <a:pt x="113480" y="80792"/>
                      <a:pt x="113480" y="80792"/>
                    </a:cubicBezTo>
                    <a:cubicBezTo>
                      <a:pt x="115412" y="80792"/>
                      <a:pt x="119758" y="70495"/>
                      <a:pt x="119758" y="59801"/>
                    </a:cubicBezTo>
                    <a:cubicBezTo>
                      <a:pt x="119758" y="49504"/>
                      <a:pt x="115412" y="38811"/>
                      <a:pt x="113480" y="38811"/>
                    </a:cubicBezTo>
                    <a:close/>
                  </a:path>
                </a:pathLst>
              </a:custGeom>
              <a:solidFill>
                <a:schemeClr val="lt1"/>
              </a:solidFill>
              <a:ln>
                <a:noFill/>
              </a:ln>
            </p:spPr>
            <p:txBody>
              <a:bodyPr lIns="91400" tIns="45700" rIns="91400" bIns="45700" anchor="ctr" anchorCtr="0">
                <a:noAutofit/>
              </a:bodyPr>
              <a:lstStyle/>
              <a:p>
                <a:pPr marL="0" marR="0" lvl="0" indent="0" algn="just" rtl="0">
                  <a:spcBef>
                    <a:spcPts val="0"/>
                  </a:spcBef>
                  <a:buNone/>
                </a:pPr>
                <a:endParaRPr sz="3600" dirty="0">
                  <a:solidFill>
                    <a:schemeClr val="dk1"/>
                  </a:solidFill>
                  <a:cs typeface="+mn-ea"/>
                  <a:sym typeface="+mn-lt"/>
                </a:endParaRPr>
              </a:p>
            </p:txBody>
          </p:sp>
        </p:grpSp>
        <p:sp>
          <p:nvSpPr>
            <p:cNvPr id="58" name="添加标题"/>
            <p:cNvSpPr txBox="1"/>
            <p:nvPr/>
          </p:nvSpPr>
          <p:spPr>
            <a:xfrm>
              <a:off x="7000897" y="4815114"/>
              <a:ext cx="2437680" cy="1061829"/>
            </a:xfrm>
            <a:prstGeom prst="rect">
              <a:avLst/>
            </a:prstGeom>
            <a:noFill/>
          </p:spPr>
          <p:txBody>
            <a:bodyPr wrap="square" rtlCol="0">
              <a:spAutoFit/>
            </a:bodyPr>
            <a:lstStyle/>
            <a:p>
              <a:pPr algn="just">
                <a:lnSpc>
                  <a:spcPct val="150000"/>
                </a:lnSpc>
              </a:pPr>
              <a:r>
                <a:rPr lang="zh-CN" altLang="en-US" b="1" dirty="0">
                  <a:solidFill>
                    <a:schemeClr val="accent3"/>
                  </a:solidFill>
                  <a:cs typeface="+mn-ea"/>
                  <a:sym typeface="+mn-lt"/>
                </a:rPr>
                <a:t>添加标题</a:t>
              </a:r>
              <a:endParaRPr lang="en-US" altLang="zh-CN" b="1" dirty="0">
                <a:solidFill>
                  <a:schemeClr val="accent3"/>
                </a:solidFill>
                <a:cs typeface="+mn-ea"/>
                <a:sym typeface="+mn-lt"/>
              </a:endParaRPr>
            </a:p>
            <a:p>
              <a:pPr algn="just">
                <a:lnSpc>
                  <a:spcPct val="150000"/>
                </a:lnSpc>
              </a:pPr>
              <a:r>
                <a:rPr lang="zh-CN" altLang="en-US" sz="1200" dirty="0">
                  <a:solidFill>
                    <a:schemeClr val="tx2"/>
                  </a:solidFill>
                  <a:cs typeface="+mn-ea"/>
                  <a:sym typeface="+mn-lt"/>
                </a:rPr>
                <a:t>单击此处添加标题单击此处添加标题单击此处添加标题</a:t>
              </a:r>
              <a:endParaRPr lang="zh-CN" altLang="en-US" sz="1200" dirty="0">
                <a:solidFill>
                  <a:schemeClr val="tx2"/>
                </a:solidFill>
                <a:cs typeface="+mn-ea"/>
                <a:sym typeface="+mn-lt"/>
              </a:endParaRPr>
            </a:p>
          </p:txBody>
        </p:sp>
      </p:grpSp>
      <p:pic>
        <p:nvPicPr>
          <p:cNvPr id="3" name="xiyouji">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rcRect/>
          <a:stretch>
            <a:fillRect/>
          </a:stretch>
        </p:blipFill>
        <p:spPr>
          <a:xfrm>
            <a:off x="340360" y="995045"/>
            <a:ext cx="6617335" cy="2832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2000">
        <p14:gallery dir="l"/>
        <p:sndAc>
          <p:stSnd>
            <p:snd r:embed="rId6" name="hammer.wav"/>
          </p:stSnd>
        </p:sndAc>
      </p:transition>
    </mc:Choice>
    <mc:Fallback>
      <p:transition spd="slow" advClick="0" advTm="2000">
        <p:fade/>
        <p:sndAc>
          <p:stSnd>
            <p:snd r:embed="rId6" name="hamm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fill="hold"/>
                                        <p:tgtEl>
                                          <p:spTgt spid="45"/>
                                        </p:tgtEl>
                                        <p:attrNameLst>
                                          <p:attrName>ppt_x</p:attrName>
                                        </p:attrNameLst>
                                      </p:cBhvr>
                                      <p:tavLst>
                                        <p:tav tm="0">
                                          <p:val>
                                            <p:strVal val="#ppt_x"/>
                                          </p:val>
                                        </p:tav>
                                        <p:tav tm="100000">
                                          <p:val>
                                            <p:strVal val="#ppt_x"/>
                                          </p:val>
                                        </p:tav>
                                      </p:tavLst>
                                    </p:anim>
                                    <p:anim calcmode="lin" valueType="num">
                                      <p:cBhvr additive="base">
                                        <p:cTn id="21" dur="500" fill="hold"/>
                                        <p:tgtEl>
                                          <p:spTgt spid="4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fill="hold" nodeType="afterEffect">
                                  <p:stCondLst>
                                    <p:cond delay="0"/>
                                  </p:stCondLst>
                                  <p:childTnLst>
                                    <p:set>
                                      <p:cBhvr>
                                        <p:cTn id="39" dur="1" fill="hold">
                                          <p:stCondLst>
                                            <p:cond delay="0"/>
                                          </p:stCondLst>
                                        </p:cTn>
                                        <p:tgtEl>
                                          <p:spTgt spid="56"/>
                                        </p:tgtEl>
                                        <p:attrNameLst>
                                          <p:attrName>style.visibility</p:attrName>
                                        </p:attrNameLst>
                                      </p:cBhvr>
                                      <p:to>
                                        <p:strVal val="visible"/>
                                      </p:to>
                                    </p:set>
                                    <p:anim calcmode="lin" valueType="num">
                                      <p:cBhvr additive="base">
                                        <p:cTn id="40" dur="500" fill="hold"/>
                                        <p:tgtEl>
                                          <p:spTgt spid="56"/>
                                        </p:tgtEl>
                                        <p:attrNameLst>
                                          <p:attrName>ppt_x</p:attrName>
                                        </p:attrNameLst>
                                      </p:cBhvr>
                                      <p:tavLst>
                                        <p:tav tm="0">
                                          <p:val>
                                            <p:strVal val="#ppt_x"/>
                                          </p:val>
                                        </p:tav>
                                        <p:tav tm="100000">
                                          <p:val>
                                            <p:strVal val="#ppt_x"/>
                                          </p:val>
                                        </p:tav>
                                      </p:tavLst>
                                    </p:anim>
                                    <p:anim calcmode="lin" valueType="num">
                                      <p:cBhvr additive="base">
                                        <p:cTn id="4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0">
              <p:cMediaNode>
                <p:cTn id="42" fill="hold" display="1">
                  <p:stCondLst>
                    <p:cond delay="indefinite"/>
                  </p:stCondLst>
                  <p:endCondLst>
                    <p:cond evt="onNext">
                      <p:tgtEl>
                        <p:sldTgt/>
                      </p:tgtEl>
                    </p:cond>
                    <p:cond evt="onPrev">
                      <p:tgtEl>
                        <p:sldTgt/>
                      </p:tgtEl>
                    </p:cond>
                  </p:endCondLst>
                </p:cTn>
                <p:tgtEl>
                  <p:spTgt spid="3"/>
                </p:tgtEl>
              </p:cMediaNode>
            </p:video>
            <p:seq concurrent="1" nextAc="seek">
              <p:cTn id="43" restart="whenNotActive" fill="hold" evtFilter="cancelBubble" nodeType="interactiveSeq">
                <p:stCondLst>
                  <p:cond evt="onClick" delay="0">
                    <p:tgtEl>
                      <p:spTgt spid="3"/>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additive="base">
                                        <p:cTn id="47" dur="1" fill="hold"/>
                                        <p:tgtEl>
                                          <p:spTgt spid="3"/>
                                        </p:tgtEl>
                                      </p:cBhvr>
                                    </p:cmd>
                                  </p:childTnLst>
                                </p:cTn>
                              </p:par>
                            </p:childTnLst>
                          </p:cTn>
                        </p:par>
                      </p:childTnLst>
                    </p:cTn>
                  </p:par>
                </p:childTnLst>
              </p:cTn>
              <p:nextCondLst>
                <p:cond evt="onClick" delay="0">
                  <p:tgtEl>
                    <p:spTgt spid="3"/>
                  </p:tgtEl>
                </p:cond>
              </p:nextCondLst>
            </p:seq>
          </p:childTnLst>
        </p:cTn>
      </p:par>
    </p:tnLst>
    <p:bldLst>
      <p:bldP spid="41" grpId="0" animBg="1"/>
      <p:bldP spid="43" grpId="0"/>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36166" y="223630"/>
            <a:ext cx="3781838" cy="645160"/>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sz="3600" dirty="0"/>
              <a:t>Audio &amp; Video</a:t>
            </a:r>
            <a:endParaRPr lang="he-IL" sz="3600" dirty="0"/>
          </a:p>
        </p:txBody>
      </p:sp>
      <p:pic>
        <p:nvPicPr>
          <p:cNvPr id="7" name="2pac ft patra">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4495165" y="1350010"/>
            <a:ext cx="516890" cy="516890"/>
          </a:xfrm>
          <a:prstGeom prst="rect">
            <a:avLst/>
          </a:prstGeom>
        </p:spPr>
      </p:pic>
      <p:pic>
        <p:nvPicPr>
          <p:cNvPr id="10" name="The Beatles - Don't Let Me Down">
            <a:hlinkClick r:id="" action="ppaction://media"/>
          </p:cNvPr>
          <p:cNvPicPr>
            <a:picLocks noChangeAspect="1"/>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2566035" y="1802130"/>
            <a:ext cx="6667500" cy="375031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057"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video>
              <p:cMediaNode vol="80000">
                <p:cTn id="13"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36166" y="223630"/>
            <a:ext cx="3781838" cy="645160"/>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sz="3600" dirty="0"/>
              <a:t>Audio &amp; Video</a:t>
            </a:r>
            <a:endParaRPr lang="he-IL" sz="3600" dirty="0"/>
          </a:p>
        </p:txBody>
      </p:sp>
      <p:pic>
        <p:nvPicPr>
          <p:cNvPr id="2" name="vide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3072765" y="1153795"/>
            <a:ext cx="6278880" cy="471551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单击此处添加标题</a:t>
            </a:r>
            <a:endParaRPr lang="en-US" altLang="zh-CN" dirty="0">
              <a:latin typeface="+mn-lt"/>
              <a:ea typeface="+mn-ea"/>
              <a:cs typeface="+mn-ea"/>
              <a:sym typeface="+mn-lt"/>
            </a:endParaRPr>
          </a:p>
        </p:txBody>
      </p:sp>
      <p:pic>
        <p:nvPicPr>
          <p:cNvPr id="32" name="图片 31"/>
          <p:cNvPicPr>
            <a:picLocks noChangeAspect="1"/>
          </p:cNvPicPr>
          <p:nvPr/>
        </p:nvPicPr>
        <p:blipFill rotWithShape="1">
          <a:blip r:embed="rId1" cstate="screen"/>
          <a:srcRect/>
          <a:stretch>
            <a:fillRect/>
          </a:stretch>
        </p:blipFill>
        <p:spPr>
          <a:xfrm>
            <a:off x="9754800" y="1720850"/>
            <a:ext cx="2437200" cy="2654299"/>
          </a:xfrm>
          <a:custGeom>
            <a:avLst/>
            <a:gdLst>
              <a:gd name="connsiteX0" fmla="*/ 0 w 2437200"/>
              <a:gd name="connsiteY0" fmla="*/ 0 h 2654300"/>
              <a:gd name="connsiteX1" fmla="*/ 2437200 w 2437200"/>
              <a:gd name="connsiteY1" fmla="*/ 0 h 2654300"/>
              <a:gd name="connsiteX2" fmla="*/ 2437200 w 2437200"/>
              <a:gd name="connsiteY2" fmla="*/ 2654300 h 2654300"/>
              <a:gd name="connsiteX3" fmla="*/ 0 w 2437200"/>
              <a:gd name="connsiteY3" fmla="*/ 2654300 h 2654300"/>
            </a:gdLst>
            <a:ahLst/>
            <a:cxnLst>
              <a:cxn ang="0">
                <a:pos x="connsiteX0" y="connsiteY0"/>
              </a:cxn>
              <a:cxn ang="0">
                <a:pos x="connsiteX1" y="connsiteY1"/>
              </a:cxn>
              <a:cxn ang="0">
                <a:pos x="connsiteX2" y="connsiteY2"/>
              </a:cxn>
              <a:cxn ang="0">
                <a:pos x="connsiteX3" y="connsiteY3"/>
              </a:cxn>
            </a:cxnLst>
            <a:rect l="l" t="t" r="r" b="b"/>
            <a:pathLst>
              <a:path w="2437200" h="2654300">
                <a:moveTo>
                  <a:pt x="0" y="0"/>
                </a:moveTo>
                <a:lnTo>
                  <a:pt x="2437200" y="0"/>
                </a:lnTo>
                <a:lnTo>
                  <a:pt x="2437200" y="2654300"/>
                </a:lnTo>
                <a:lnTo>
                  <a:pt x="0" y="2654300"/>
                </a:lnTo>
                <a:close/>
              </a:path>
            </a:pathLst>
          </a:custGeom>
        </p:spPr>
      </p:pic>
      <p:pic>
        <p:nvPicPr>
          <p:cNvPr id="33" name="图片 32"/>
          <p:cNvPicPr>
            <a:picLocks noChangeAspect="1"/>
          </p:cNvPicPr>
          <p:nvPr/>
        </p:nvPicPr>
        <p:blipFill rotWithShape="1">
          <a:blip r:embed="rId2" cstate="screen"/>
          <a:srcRect/>
          <a:stretch>
            <a:fillRect/>
          </a:stretch>
        </p:blipFill>
        <p:spPr>
          <a:xfrm>
            <a:off x="1500" y="1720850"/>
            <a:ext cx="2434200" cy="2654300"/>
          </a:xfrm>
          <a:custGeom>
            <a:avLst/>
            <a:gdLst>
              <a:gd name="connsiteX0" fmla="*/ 0 w 2437200"/>
              <a:gd name="connsiteY0" fmla="*/ 0 h 2654300"/>
              <a:gd name="connsiteX1" fmla="*/ 2437200 w 2437200"/>
              <a:gd name="connsiteY1" fmla="*/ 0 h 2654300"/>
              <a:gd name="connsiteX2" fmla="*/ 2437200 w 2437200"/>
              <a:gd name="connsiteY2" fmla="*/ 2654300 h 2654300"/>
              <a:gd name="connsiteX3" fmla="*/ 0 w 2437200"/>
              <a:gd name="connsiteY3" fmla="*/ 2654300 h 2654300"/>
            </a:gdLst>
            <a:ahLst/>
            <a:cxnLst>
              <a:cxn ang="0">
                <a:pos x="connsiteX0" y="connsiteY0"/>
              </a:cxn>
              <a:cxn ang="0">
                <a:pos x="connsiteX1" y="connsiteY1"/>
              </a:cxn>
              <a:cxn ang="0">
                <a:pos x="connsiteX2" y="connsiteY2"/>
              </a:cxn>
              <a:cxn ang="0">
                <a:pos x="connsiteX3" y="connsiteY3"/>
              </a:cxn>
            </a:cxnLst>
            <a:rect l="l" t="t" r="r" b="b"/>
            <a:pathLst>
              <a:path w="2437200" h="2654300">
                <a:moveTo>
                  <a:pt x="0" y="0"/>
                </a:moveTo>
                <a:lnTo>
                  <a:pt x="2437200" y="0"/>
                </a:lnTo>
                <a:lnTo>
                  <a:pt x="2437200" y="2654300"/>
                </a:lnTo>
                <a:lnTo>
                  <a:pt x="0" y="2654300"/>
                </a:lnTo>
                <a:close/>
              </a:path>
            </a:pathLst>
          </a:custGeom>
        </p:spPr>
      </p:pic>
      <p:pic>
        <p:nvPicPr>
          <p:cNvPr id="34" name="图片 33"/>
          <p:cNvPicPr>
            <a:picLocks noChangeAspect="1"/>
          </p:cNvPicPr>
          <p:nvPr/>
        </p:nvPicPr>
        <p:blipFill rotWithShape="1">
          <a:blip r:embed="rId3" cstate="screen"/>
          <a:srcRect/>
          <a:stretch>
            <a:fillRect/>
          </a:stretch>
        </p:blipFill>
        <p:spPr>
          <a:xfrm>
            <a:off x="4878899" y="1720850"/>
            <a:ext cx="2434202" cy="2654300"/>
          </a:xfrm>
          <a:custGeom>
            <a:avLst/>
            <a:gdLst>
              <a:gd name="connsiteX0" fmla="*/ 0 w 2437200"/>
              <a:gd name="connsiteY0" fmla="*/ 0 h 2654300"/>
              <a:gd name="connsiteX1" fmla="*/ 2437200 w 2437200"/>
              <a:gd name="connsiteY1" fmla="*/ 0 h 2654300"/>
              <a:gd name="connsiteX2" fmla="*/ 2437200 w 2437200"/>
              <a:gd name="connsiteY2" fmla="*/ 2654300 h 2654300"/>
              <a:gd name="connsiteX3" fmla="*/ 0 w 2437200"/>
              <a:gd name="connsiteY3" fmla="*/ 2654300 h 2654300"/>
            </a:gdLst>
            <a:ahLst/>
            <a:cxnLst>
              <a:cxn ang="0">
                <a:pos x="connsiteX0" y="connsiteY0"/>
              </a:cxn>
              <a:cxn ang="0">
                <a:pos x="connsiteX1" y="connsiteY1"/>
              </a:cxn>
              <a:cxn ang="0">
                <a:pos x="connsiteX2" y="connsiteY2"/>
              </a:cxn>
              <a:cxn ang="0">
                <a:pos x="connsiteX3" y="connsiteY3"/>
              </a:cxn>
            </a:cxnLst>
            <a:rect l="l" t="t" r="r" b="b"/>
            <a:pathLst>
              <a:path w="2437200" h="2654300">
                <a:moveTo>
                  <a:pt x="0" y="0"/>
                </a:moveTo>
                <a:lnTo>
                  <a:pt x="2437200" y="0"/>
                </a:lnTo>
                <a:lnTo>
                  <a:pt x="2437200" y="2654300"/>
                </a:lnTo>
                <a:lnTo>
                  <a:pt x="0" y="2654300"/>
                </a:lnTo>
                <a:close/>
              </a:path>
            </a:pathLst>
          </a:custGeom>
        </p:spPr>
      </p:pic>
      <p:sp>
        <p:nvSpPr>
          <p:cNvPr id="35" name="矩形 34"/>
          <p:cNvSpPr/>
          <p:nvPr/>
        </p:nvSpPr>
        <p:spPr>
          <a:xfrm>
            <a:off x="2438700" y="1720850"/>
            <a:ext cx="2437200" cy="3067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矩形 35"/>
          <p:cNvSpPr/>
          <p:nvPr/>
        </p:nvSpPr>
        <p:spPr>
          <a:xfrm>
            <a:off x="7316100" y="1720850"/>
            <a:ext cx="2437200" cy="3067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矩形 36"/>
          <p:cNvSpPr/>
          <p:nvPr/>
        </p:nvSpPr>
        <p:spPr>
          <a:xfrm>
            <a:off x="-1500" y="4375150"/>
            <a:ext cx="2437200" cy="4127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矩形 37"/>
          <p:cNvSpPr/>
          <p:nvPr/>
        </p:nvSpPr>
        <p:spPr>
          <a:xfrm>
            <a:off x="4875900" y="4375150"/>
            <a:ext cx="2437200" cy="4127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矩形 38"/>
          <p:cNvSpPr/>
          <p:nvPr/>
        </p:nvSpPr>
        <p:spPr>
          <a:xfrm>
            <a:off x="9753300" y="4375150"/>
            <a:ext cx="2437200" cy="4127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1" name="添加标题"/>
          <p:cNvSpPr txBox="1"/>
          <p:nvPr/>
        </p:nvSpPr>
        <p:spPr>
          <a:xfrm>
            <a:off x="2663642" y="3339101"/>
            <a:ext cx="1987316" cy="1223412"/>
          </a:xfrm>
          <a:prstGeom prst="rect">
            <a:avLst/>
          </a:prstGeom>
          <a:noFill/>
        </p:spPr>
        <p:txBody>
          <a:bodyPr wrap="square" rtlCol="0">
            <a:spAutoFit/>
          </a:bodyPr>
          <a:lstStyle/>
          <a:p>
            <a:pPr algn="just">
              <a:lnSpc>
                <a:spcPct val="150000"/>
              </a:lnSpc>
            </a:pPr>
            <a:r>
              <a:rPr lang="zh-CN" altLang="en-US" sz="1600" b="1" dirty="0">
                <a:solidFill>
                  <a:srgbClr val="FFFFFF"/>
                </a:solidFill>
                <a:cs typeface="+mn-ea"/>
                <a:sym typeface="+mn-lt"/>
              </a:rPr>
              <a:t>添加标题</a:t>
            </a:r>
            <a:endParaRPr lang="en-US" altLang="zh-CN" sz="1600" b="1" dirty="0">
              <a:solidFill>
                <a:srgbClr val="FFFFFF"/>
              </a:solidFill>
              <a:cs typeface="+mn-ea"/>
              <a:sym typeface="+mn-lt"/>
            </a:endParaRPr>
          </a:p>
          <a:p>
            <a:pPr algn="just">
              <a:lnSpc>
                <a:spcPct val="150000"/>
              </a:lnSpc>
            </a:pPr>
            <a:r>
              <a:rPr lang="zh-CN" altLang="en-US" sz="1100" dirty="0">
                <a:solidFill>
                  <a:srgbClr val="FFFFFF"/>
                </a:solidFill>
                <a:cs typeface="+mn-ea"/>
                <a:sym typeface="+mn-lt"/>
              </a:rPr>
              <a:t>单击此处添加标题单击此处添加标题单击此处添加标题单击此处添加标题单</a:t>
            </a:r>
            <a:endParaRPr lang="zh-CN" altLang="en-US" sz="1100" dirty="0">
              <a:solidFill>
                <a:srgbClr val="FFFFFF"/>
              </a:solidFill>
              <a:cs typeface="+mn-ea"/>
              <a:sym typeface="+mn-lt"/>
            </a:endParaRPr>
          </a:p>
        </p:txBody>
      </p:sp>
      <p:sp>
        <p:nvSpPr>
          <p:cNvPr id="42" name="添加标题"/>
          <p:cNvSpPr txBox="1"/>
          <p:nvPr/>
        </p:nvSpPr>
        <p:spPr>
          <a:xfrm>
            <a:off x="7541042" y="1975028"/>
            <a:ext cx="1987316" cy="1223412"/>
          </a:xfrm>
          <a:prstGeom prst="rect">
            <a:avLst/>
          </a:prstGeom>
          <a:noFill/>
        </p:spPr>
        <p:txBody>
          <a:bodyPr wrap="square" rtlCol="0">
            <a:spAutoFit/>
          </a:bodyPr>
          <a:lstStyle/>
          <a:p>
            <a:pPr algn="just">
              <a:lnSpc>
                <a:spcPct val="150000"/>
              </a:lnSpc>
            </a:pPr>
            <a:r>
              <a:rPr lang="zh-CN" altLang="en-US" sz="1600" b="1" dirty="0">
                <a:solidFill>
                  <a:srgbClr val="FFFFFF"/>
                </a:solidFill>
                <a:cs typeface="+mn-ea"/>
                <a:sym typeface="+mn-lt"/>
              </a:rPr>
              <a:t>添加标题</a:t>
            </a:r>
            <a:endParaRPr lang="en-US" altLang="zh-CN" sz="1600" b="1" dirty="0">
              <a:solidFill>
                <a:srgbClr val="FFFFFF"/>
              </a:solidFill>
              <a:cs typeface="+mn-ea"/>
              <a:sym typeface="+mn-lt"/>
            </a:endParaRPr>
          </a:p>
          <a:p>
            <a:pPr algn="just">
              <a:lnSpc>
                <a:spcPct val="150000"/>
              </a:lnSpc>
            </a:pPr>
            <a:r>
              <a:rPr lang="zh-CN" altLang="en-US" sz="1100" dirty="0">
                <a:solidFill>
                  <a:srgbClr val="FFFFFF"/>
                </a:solidFill>
                <a:cs typeface="+mn-ea"/>
                <a:sym typeface="+mn-lt"/>
              </a:rPr>
              <a:t>单击此处添加标题单击此处添加标题单击此处添加标题单击此处添加标题单</a:t>
            </a:r>
            <a:endParaRPr lang="zh-CN" altLang="en-US" sz="1100" dirty="0">
              <a:solidFill>
                <a:srgbClr val="FFFFFF"/>
              </a:solidFill>
              <a:cs typeface="+mn-ea"/>
              <a:sym typeface="+mn-lt"/>
            </a:endParaRPr>
          </a:p>
        </p:txBody>
      </p:sp>
      <p:sp>
        <p:nvSpPr>
          <p:cNvPr id="43" name="添加标题"/>
          <p:cNvSpPr txBox="1"/>
          <p:nvPr/>
        </p:nvSpPr>
        <p:spPr>
          <a:xfrm>
            <a:off x="7541042" y="3339101"/>
            <a:ext cx="1987316" cy="1223412"/>
          </a:xfrm>
          <a:prstGeom prst="rect">
            <a:avLst/>
          </a:prstGeom>
          <a:noFill/>
        </p:spPr>
        <p:txBody>
          <a:bodyPr wrap="square" rtlCol="0">
            <a:spAutoFit/>
          </a:bodyPr>
          <a:lstStyle/>
          <a:p>
            <a:pPr algn="just">
              <a:lnSpc>
                <a:spcPct val="150000"/>
              </a:lnSpc>
            </a:pPr>
            <a:r>
              <a:rPr lang="zh-CN" altLang="en-US" sz="1600" b="1" dirty="0">
                <a:solidFill>
                  <a:srgbClr val="FFFFFF"/>
                </a:solidFill>
                <a:cs typeface="+mn-ea"/>
                <a:sym typeface="+mn-lt"/>
              </a:rPr>
              <a:t>添加标题</a:t>
            </a:r>
            <a:endParaRPr lang="en-US" altLang="zh-CN" sz="1600" b="1" dirty="0">
              <a:solidFill>
                <a:srgbClr val="FFFFFF"/>
              </a:solidFill>
              <a:cs typeface="+mn-ea"/>
              <a:sym typeface="+mn-lt"/>
            </a:endParaRPr>
          </a:p>
          <a:p>
            <a:pPr algn="just">
              <a:lnSpc>
                <a:spcPct val="150000"/>
              </a:lnSpc>
            </a:pPr>
            <a:r>
              <a:rPr lang="zh-CN" altLang="en-US" sz="1100" dirty="0">
                <a:solidFill>
                  <a:srgbClr val="FFFFFF"/>
                </a:solidFill>
                <a:cs typeface="+mn-ea"/>
                <a:sym typeface="+mn-lt"/>
              </a:rPr>
              <a:t>单击此处添加标题单击此处添加标题单击此处添加标题单击此处添加标题单</a:t>
            </a:r>
            <a:endParaRPr lang="zh-CN" altLang="en-US" sz="1100" dirty="0">
              <a:solidFill>
                <a:srgbClr val="FFFFFF"/>
              </a:solidFill>
              <a:cs typeface="+mn-ea"/>
              <a:sym typeface="+mn-lt"/>
            </a:endParaRPr>
          </a:p>
        </p:txBody>
      </p:sp>
      <p:sp>
        <p:nvSpPr>
          <p:cNvPr id="44" name="添加标题"/>
          <p:cNvSpPr txBox="1"/>
          <p:nvPr/>
        </p:nvSpPr>
        <p:spPr>
          <a:xfrm>
            <a:off x="1973686" y="5400163"/>
            <a:ext cx="8244628" cy="1061829"/>
          </a:xfrm>
          <a:prstGeom prst="rect">
            <a:avLst/>
          </a:prstGeom>
          <a:noFill/>
        </p:spPr>
        <p:txBody>
          <a:bodyPr wrap="square" rtlCol="0">
            <a:spAutoFit/>
          </a:bodyPr>
          <a:lstStyle/>
          <a:p>
            <a:pPr algn="ctr">
              <a:lnSpc>
                <a:spcPct val="150000"/>
              </a:lnSpc>
            </a:pPr>
            <a:r>
              <a:rPr lang="zh-CN" altLang="en-US" b="1" dirty="0">
                <a:solidFill>
                  <a:schemeClr val="accent1"/>
                </a:solidFill>
                <a:cs typeface="+mn-ea"/>
                <a:sym typeface="+mn-lt"/>
              </a:rPr>
              <a:t>添加标题</a:t>
            </a:r>
            <a:endParaRPr lang="en-US" altLang="zh-CN" b="1" dirty="0">
              <a:solidFill>
                <a:schemeClr val="accent1"/>
              </a:solidFill>
              <a:cs typeface="+mn-ea"/>
              <a:sym typeface="+mn-lt"/>
            </a:endParaRPr>
          </a:p>
          <a:p>
            <a:pPr algn="ctr">
              <a:lnSpc>
                <a:spcPct val="150000"/>
              </a:lnSpc>
            </a:pPr>
            <a:r>
              <a:rPr lang="zh-CN" altLang="en-US" sz="1200" dirty="0">
                <a:solidFill>
                  <a:schemeClr val="tx2"/>
                </a:solidFill>
                <a:cs typeface="+mn-ea"/>
                <a:sym typeface="+mn-lt"/>
              </a:rPr>
              <a:t>单击此处添加标题单击此处添加标题单击此处添加标题单击此处添加标题单击此处添加标题单击此处添加标题单击此处添加标题单击此处添加标题单击此处添加标题</a:t>
            </a:r>
            <a:endParaRPr lang="en-US" altLang="zh-CN" sz="1200" dirty="0">
              <a:solidFill>
                <a:schemeClr val="tx2"/>
              </a:solidFill>
              <a:cs typeface="+mn-ea"/>
              <a:sym typeface="+mn-lt"/>
            </a:endParaRPr>
          </a:p>
        </p:txBody>
      </p:sp>
      <p:cxnSp>
        <p:nvCxnSpPr>
          <p:cNvPr id="45" name="直接连接符 44"/>
          <p:cNvCxnSpPr/>
          <p:nvPr/>
        </p:nvCxnSpPr>
        <p:spPr>
          <a:xfrm>
            <a:off x="1231900" y="5375275"/>
            <a:ext cx="9728200" cy="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pic>
        <p:nvPicPr>
          <p:cNvPr id="4" name="321a8ad13376975e7b8d661982ca1db9_20102136">
            <a:hlinkClick r:id="" action="ppaction://media"/>
          </p:cNvPr>
          <p:cNvPicPr/>
          <p:nvPr>
            <a:audioFile r:link="rId4"/>
            <p:extLst>
              <p:ext uri="{DAA4B4D4-6D71-4841-9C94-3DE7FCFB9230}">
                <p14:media xmlns:p14="http://schemas.microsoft.com/office/powerpoint/2010/main" r:embed="rId5"/>
              </p:ext>
            </p:extLst>
          </p:nvPr>
        </p:nvPicPr>
        <p:blipFill>
          <a:blip r:embed="rId6"/>
          <a:stretch>
            <a:fillRect/>
          </a:stretch>
        </p:blipFill>
        <p:spPr>
          <a:xfrm>
            <a:off x="2994025" y="2228215"/>
            <a:ext cx="495300" cy="495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500"/>
                                        <p:tgtEl>
                                          <p:spTgt spid="3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par>
                          <p:cTn id="36" fill="hold">
                            <p:stCondLst>
                              <p:cond delay="4000"/>
                            </p:stCondLst>
                            <p:childTnLst>
                              <p:par>
                                <p:cTn id="37" presetID="2" presetClass="entr" presetSubtype="4"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childTnLst>
                          </p:cTn>
                        </p:par>
                        <p:par>
                          <p:cTn id="41" fill="hold">
                            <p:stCondLst>
                              <p:cond delay="4500"/>
                            </p:stCondLst>
                            <p:childTnLst>
                              <p:par>
                                <p:cTn id="42" presetID="2" presetClass="entr" presetSubtype="4"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additive="base">
                                        <p:cTn id="44" dur="500" fill="hold"/>
                                        <p:tgtEl>
                                          <p:spTgt spid="42"/>
                                        </p:tgtEl>
                                        <p:attrNameLst>
                                          <p:attrName>ppt_x</p:attrName>
                                        </p:attrNameLst>
                                      </p:cBhvr>
                                      <p:tavLst>
                                        <p:tav tm="0">
                                          <p:val>
                                            <p:strVal val="#ppt_x"/>
                                          </p:val>
                                        </p:tav>
                                        <p:tav tm="100000">
                                          <p:val>
                                            <p:strVal val="#ppt_x"/>
                                          </p:val>
                                        </p:tav>
                                      </p:tavLst>
                                    </p:anim>
                                    <p:anim calcmode="lin" valueType="num">
                                      <p:cBhvr additive="base">
                                        <p:cTn id="45" dur="500" fill="hold"/>
                                        <p:tgtEl>
                                          <p:spTgt spid="42"/>
                                        </p:tgtEl>
                                        <p:attrNameLst>
                                          <p:attrName>ppt_y</p:attrName>
                                        </p:attrNameLst>
                                      </p:cBhvr>
                                      <p:tavLst>
                                        <p:tav tm="0">
                                          <p:val>
                                            <p:strVal val="1+#ppt_h/2"/>
                                          </p:val>
                                        </p:tav>
                                        <p:tav tm="100000">
                                          <p:val>
                                            <p:strVal val="#ppt_y"/>
                                          </p:val>
                                        </p:tav>
                                      </p:tavLst>
                                    </p:anim>
                                  </p:childTnLst>
                                </p:cTn>
                              </p:par>
                            </p:childTnLst>
                          </p:cTn>
                        </p:par>
                        <p:par>
                          <p:cTn id="46" fill="hold">
                            <p:stCondLst>
                              <p:cond delay="5000"/>
                            </p:stCondLst>
                            <p:childTnLst>
                              <p:par>
                                <p:cTn id="47" presetID="2" presetClass="entr" presetSubtype="4" fill="hold" grpId="0" nodeType="after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fill="hold"/>
                                        <p:tgtEl>
                                          <p:spTgt spid="43"/>
                                        </p:tgtEl>
                                        <p:attrNameLst>
                                          <p:attrName>ppt_x</p:attrName>
                                        </p:attrNameLst>
                                      </p:cBhvr>
                                      <p:tavLst>
                                        <p:tav tm="0">
                                          <p:val>
                                            <p:strVal val="#ppt_x"/>
                                          </p:val>
                                        </p:tav>
                                        <p:tav tm="100000">
                                          <p:val>
                                            <p:strVal val="#ppt_x"/>
                                          </p:val>
                                        </p:tav>
                                      </p:tavLst>
                                    </p:anim>
                                    <p:anim calcmode="lin" valueType="num">
                                      <p:cBhvr additive="base">
                                        <p:cTn id="50" dur="500" fill="hold"/>
                                        <p:tgtEl>
                                          <p:spTgt spid="43"/>
                                        </p:tgtEl>
                                        <p:attrNameLst>
                                          <p:attrName>ppt_y</p:attrName>
                                        </p:attrNameLst>
                                      </p:cBhvr>
                                      <p:tavLst>
                                        <p:tav tm="0">
                                          <p:val>
                                            <p:strVal val="1+#ppt_h/2"/>
                                          </p:val>
                                        </p:tav>
                                        <p:tav tm="100000">
                                          <p:val>
                                            <p:strVal val="#ppt_y"/>
                                          </p:val>
                                        </p:tav>
                                      </p:tavLst>
                                    </p:anim>
                                  </p:childTnLst>
                                </p:cTn>
                              </p:par>
                            </p:childTnLst>
                          </p:cTn>
                        </p:par>
                        <p:par>
                          <p:cTn id="51" fill="hold">
                            <p:stCondLst>
                              <p:cond delay="5500"/>
                            </p:stCondLst>
                            <p:childTnLst>
                              <p:par>
                                <p:cTn id="52" presetID="22" presetClass="entr" presetSubtype="8" fill="hold"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cTn>
                              </p:par>
                            </p:childTnLst>
                          </p:cTn>
                        </p:par>
                        <p:par>
                          <p:cTn id="55" fill="hold">
                            <p:stCondLst>
                              <p:cond delay="6000"/>
                            </p:stCondLst>
                            <p:childTnLst>
                              <p:par>
                                <p:cTn id="56" presetID="22" presetClass="entr" presetSubtype="2"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right)">
                                      <p:cBhvr>
                                        <p:cTn id="58" dur="500"/>
                                        <p:tgtEl>
                                          <p:spTgt spid="44"/>
                                        </p:tgtEl>
                                      </p:cBhvr>
                                    </p:animEffect>
                                  </p:childTnLst>
                                </p:cTn>
                              </p:par>
                            </p:childTnLst>
                          </p:cTn>
                        </p:par>
                        <p:par>
                          <p:cTn id="59" fill="hold">
                            <p:stCondLst>
                              <p:cond delay="6500"/>
                            </p:stCondLst>
                            <p:childTnLst>
                              <p:par>
                                <p:cTn id="60" presetID="1" presetClass="mediacall" presetSubtype="0" fill="hold" nodeType="afterEffect">
                                  <p:stCondLst>
                                    <p:cond delay="0"/>
                                  </p:stCondLst>
                                  <p:childTnLst>
                                    <p:cmd type="call" cmd="playFrom(0.0)">
                                      <p:cBhvr additive="base">
                                        <p:cTn id="61" dur="81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62" fill="hold" display="1">
                  <p:stCondLst>
                    <p:cond delay="indefinite"/>
                  </p:stCondLst>
                  <p:endCondLst>
                    <p:cond evt="onNext">
                      <p:tgtEl>
                        <p:sldTgt/>
                      </p:tgtEl>
                    </p:cond>
                    <p:cond evt="onPrev">
                      <p:tgtEl>
                        <p:sldTgt/>
                      </p:tgtEl>
                    </p:cond>
                    <p:cond evt="onStopAudio">
                      <p:tgtEl>
                        <p:sldTgt/>
                      </p:tgtEl>
                    </p:cond>
                  </p:endCondLst>
                </p:cTn>
                <p:tgtEl>
                  <p:spTgt spid="4"/>
                </p:tgtEl>
              </p:cMediaNode>
            </p:audio>
          </p:childTnLst>
        </p:cTn>
      </p:par>
    </p:tnLst>
    <p:bldLst>
      <p:bldP spid="35" grpId="0" animBg="1"/>
      <p:bldP spid="36" grpId="0" animBg="1"/>
      <p:bldP spid="37" grpId="0" animBg="1"/>
      <p:bldP spid="38" grpId="0" animBg="1"/>
      <p:bldP spid="39" grpId="0" animBg="1"/>
      <p:bldP spid="41" grpId="0"/>
      <p:bldP spid="42" grpId="0"/>
      <p:bldP spid="43" grpId="0"/>
      <p:bldP spid="44" grpId="0"/>
    </p:bldLst>
  </p:timing>
</p:sld>
</file>

<file path=ppt/tags/tag1.xml><?xml version="1.0" encoding="utf-8"?>
<p:tagLst xmlns:p="http://schemas.openxmlformats.org/presentationml/2006/main">
  <p:tag name="KSO_WM_MEDIACOVER_FLAG" val="1"/>
  <p:tag name="KSO_WM_UNIT_MEDIACOVER_BTN_STATE" val="1"/>
  <p:tag name="KSO_WM_UNIT_MEDIACOVER_BTNRECT" val="4846*1866*727*727"/>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BTNRECT" val="4886*2589*727*727"/>
</p:tagLst>
</file>

<file path=ppt/tags/tag3.xml><?xml version="1.0" encoding="utf-8"?>
<p:tagLst xmlns:p="http://schemas.openxmlformats.org/presentationml/2006/main">
  <p:tag name="KSO_WM_MEDIACOVER_FLAG" val="1"/>
  <p:tag name="KSO_WM_UNIT_MEDIACOVER_BTN_STATE" val="1"/>
  <p:tag name="KSO_WM_UNIT_MEDIACOVER_BTNRECT" val="4560*3329*767*767"/>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xml><?xml version="1.0" encoding="utf-8"?>
<p:tagLst xmlns:p="http://schemas.openxmlformats.org/presentationml/2006/main">
  <p:tag name="ISPRING_PRESENTATION_TITLE" val="002"/>
</p:tagLst>
</file>

<file path=ppt/theme/theme1.xml><?xml version="1.0" encoding="utf-8"?>
<a:theme xmlns:a="http://schemas.openxmlformats.org/drawingml/2006/main" name="第一PPT，www.1ppt.com">
  <a:themeElements>
    <a:clrScheme name="自定义 327">
      <a:dk1>
        <a:srgbClr val="1419C7"/>
      </a:dk1>
      <a:lt1>
        <a:sysClr val="window" lastClr="FFFFFF"/>
      </a:lt1>
      <a:dk2>
        <a:srgbClr val="8A8A8A"/>
      </a:dk2>
      <a:lt2>
        <a:srgbClr val="E7E6E6"/>
      </a:lt2>
      <a:accent1>
        <a:srgbClr val="1419C7"/>
      </a:accent1>
      <a:accent2>
        <a:srgbClr val="1419C7"/>
      </a:accent2>
      <a:accent3>
        <a:srgbClr val="1419C7"/>
      </a:accent3>
      <a:accent4>
        <a:srgbClr val="1419C7"/>
      </a:accent4>
      <a:accent5>
        <a:srgbClr val="1419C7"/>
      </a:accent5>
      <a:accent6>
        <a:srgbClr val="1419C7"/>
      </a:accent6>
      <a:hlink>
        <a:srgbClr val="FFFFFF"/>
      </a:hlink>
      <a:folHlink>
        <a:srgbClr val="FFFFFF"/>
      </a:folHlink>
    </a:clrScheme>
    <a:fontScheme name="ugblejvf">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50000"/>
          </a:lnSpc>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410</Words>
  <Application>WPS 演示</Application>
  <PresentationFormat>自定义</PresentationFormat>
  <Paragraphs>36</Paragraphs>
  <Slides>4</Slides>
  <Notes>24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vt:i4>
      </vt:variant>
    </vt:vector>
  </HeadingPairs>
  <TitlesOfParts>
    <vt:vector size="14" baseType="lpstr">
      <vt:lpstr>Arial</vt:lpstr>
      <vt:lpstr>宋体</vt:lpstr>
      <vt:lpstr>Wingdings</vt:lpstr>
      <vt:lpstr>印品黑体</vt:lpstr>
      <vt:lpstr>黑体</vt:lpstr>
      <vt:lpstr>微软雅黑</vt:lpstr>
      <vt:lpstr>Arial Unicode MS</vt:lpstr>
      <vt:lpstr>Calibri</vt:lpstr>
      <vt:lpstr>第一PPT，www.1ppt.com</vt:lpstr>
      <vt:lpstr>自定义设计方案</vt:lpstr>
      <vt:lpstr>单击此处添加标题</vt:lpstr>
      <vt:lpstr>PowerPoint 演示文稿</vt:lpstr>
      <vt:lpstr>PowerPoint 演示文稿</vt:lpstr>
      <vt:lpstr>单击此处添加标题</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dc:title>
  <dc:creator>第一PPT</dc:creator>
  <cp:keywords>www.1ppt.com</cp:keywords>
  <dc:description>www.1ppt.com</dc:description>
  <cp:lastModifiedBy>绿茵尖兵</cp:lastModifiedBy>
  <cp:revision>2180</cp:revision>
  <dcterms:created xsi:type="dcterms:W3CDTF">2016-07-28T14:37:00Z</dcterms:created>
  <dcterms:modified xsi:type="dcterms:W3CDTF">2022-04-15T07:31:04Z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F21C372BC39843D49036CCE900E64E1D</vt:lpwstr>
  </property>
  <property fmtid="{D5CDD505-2E9C-101B-9397-08002B2CF9AE}" pid="3" name="KSOProductBuildVer">
    <vt:lpwstr>2052-11.1.0.10578</vt:lpwstr>
  </property>
</Properties>
</file>